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031" r:id="rId3"/>
    <p:sldId id="1019" r:id="rId4"/>
    <p:sldId id="1007" r:id="rId5"/>
    <p:sldId id="1008" r:id="rId6"/>
    <p:sldId id="1009" r:id="rId7"/>
    <p:sldId id="1010" r:id="rId8"/>
    <p:sldId id="1011" r:id="rId9"/>
    <p:sldId id="1014" r:id="rId10"/>
    <p:sldId id="1015" r:id="rId11"/>
    <p:sldId id="1016" r:id="rId12"/>
    <p:sldId id="1017" r:id="rId13"/>
    <p:sldId id="1013" r:id="rId14"/>
    <p:sldId id="1020" r:id="rId15"/>
  </p:sldIdLst>
  <p:sldSz cx="9550400" cy="71628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Tx/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Tx/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Tx/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Tx/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Tx/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Tx/>
      <a:buNone/>
      <a:defRPr sz="2400" b="1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9"/>
    <p:restoredTop sz="94614"/>
  </p:normalViewPr>
  <p:slideViewPr>
    <p:cSldViewPr snapToGrid="0" showGuides="1">
      <p:cViewPr varScale="1">
        <p:scale>
          <a:sx n="103" d="100"/>
          <a:sy n="103" d="100"/>
        </p:scale>
        <p:origin x="-1692" y="-84"/>
      </p:cViewPr>
      <p:guideLst>
        <p:guide orient="horz" pos="2256"/>
        <p:guide pos="30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kumimoji="1"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defRPr kumimoji="1" sz="1200" b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0"/>
              </a:spcBef>
              <a:defRPr kumimoji="1"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9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2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kumimoji="1"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defRPr kumimoji="1" sz="1200" b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Rectangle 4"/>
          <p:cNvSpPr>
            <a:spLocks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第二级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第三级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第四级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第五级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0"/>
              </a:spcBef>
              <a:defRPr kumimoji="1"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2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第二页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550400" cy="7162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6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28850" y="2466975"/>
            <a:ext cx="7321550" cy="11938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51013" y="4537075"/>
            <a:ext cx="6605587" cy="95408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5963" y="6526213"/>
            <a:ext cx="1990725" cy="477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00" tIns="47750" rIns="95500" bIns="47750" numCol="1" anchor="t" anchorCtr="0" compatLnSpc="1"/>
          <a:p>
            <a:pPr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2313" y="6526213"/>
            <a:ext cx="3025775" cy="477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00" tIns="47750" rIns="95500" bIns="47750" numCol="1" anchor="t" anchorCtr="0" compatLnSpc="1"/>
          <a:p>
            <a:pPr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3713" y="6526213"/>
            <a:ext cx="1990725" cy="477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00" tIns="47750" rIns="95500" bIns="47750" numCol="1" anchor="t" anchorCtr="0" compatLnSpc="1"/>
          <a:p>
            <a:pPr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188" y="381000"/>
            <a:ext cx="2208212" cy="5986463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15963" y="381000"/>
            <a:ext cx="6473825" cy="598646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4063" y="4602163"/>
            <a:ext cx="8118475" cy="14239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4063" y="3035300"/>
            <a:ext cx="8118475" cy="15668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15963" y="2068513"/>
            <a:ext cx="3983037" cy="4298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51400" y="2068513"/>
            <a:ext cx="3983038" cy="4298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7838" y="287338"/>
            <a:ext cx="8594725" cy="11938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7838" y="1603375"/>
            <a:ext cx="4219575" cy="6683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7838" y="2271713"/>
            <a:ext cx="4219575" cy="4127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851400" y="1603375"/>
            <a:ext cx="4221163" cy="6683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51400" y="2271713"/>
            <a:ext cx="4221163" cy="4127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7838" y="285750"/>
            <a:ext cx="3141662" cy="12128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33800" y="285750"/>
            <a:ext cx="5338763" cy="6113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7838" y="1498600"/>
            <a:ext cx="3141662" cy="49006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71663" y="5013325"/>
            <a:ext cx="5730875" cy="5921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71663" y="639763"/>
            <a:ext cx="5730875" cy="4297362"/>
          </a:xfrm>
        </p:spPr>
        <p:txBody>
          <a:bodyPr vert="horz" wrap="square" lIns="95500" tIns="47750" rIns="95500" bIns="4775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871663" y="5605463"/>
            <a:ext cx="5730875" cy="841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2" descr="内页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550400" cy="7162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1431925" y="381000"/>
            <a:ext cx="8118475" cy="1193800"/>
          </a:xfrm>
          <a:prstGeom prst="rect">
            <a:avLst/>
          </a:prstGeom>
          <a:noFill/>
          <a:ln w="9525">
            <a:noFill/>
          </a:ln>
        </p:spPr>
        <p:txBody>
          <a:bodyPr lIns="95500" tIns="47750" rIns="95500" bIns="47750"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715963" y="2068513"/>
            <a:ext cx="8118475" cy="4298950"/>
          </a:xfrm>
          <a:prstGeom prst="rect">
            <a:avLst/>
          </a:prstGeom>
          <a:noFill/>
          <a:ln w="9525">
            <a:noFill/>
          </a:ln>
        </p:spPr>
        <p:txBody>
          <a:bodyPr lIns="95500" tIns="47750" rIns="95500" bIns="4775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98450"/>
            <a:r>
              <a:rPr lang="zh-CN" altLang="en-US" dirty="0"/>
              <a:t>第二级</a:t>
            </a:r>
            <a:endParaRPr lang="zh-CN" altLang="en-US" dirty="0"/>
          </a:p>
          <a:p>
            <a:pPr lvl="2" indent="-238125"/>
            <a:r>
              <a:rPr lang="zh-CN" altLang="en-US" dirty="0"/>
              <a:t>第三级</a:t>
            </a:r>
            <a:endParaRPr lang="zh-CN" altLang="en-US" dirty="0"/>
          </a:p>
          <a:p>
            <a:pPr lvl="3" indent="-240030"/>
            <a:r>
              <a:rPr lang="zh-CN" altLang="en-US" dirty="0"/>
              <a:t>第四级</a:t>
            </a:r>
            <a:endParaRPr lang="zh-CN" altLang="en-US" dirty="0"/>
          </a:p>
          <a:p>
            <a:pPr lvl="4" indent="-239395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5963" y="6526213"/>
            <a:ext cx="1990725" cy="477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00" tIns="47750" rIns="95500" bIns="47750" numCol="1" anchor="t" anchorCtr="0" compatLnSpc="1"/>
          <a:p>
            <a:pPr lvl="0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2313" y="6526213"/>
            <a:ext cx="3025775" cy="477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00" tIns="47750" rIns="95500" bIns="47750" numCol="1" anchor="t" anchorCtr="0" compatLnSpc="1"/>
          <a:p>
            <a:pPr lvl="0" algn="ctr" eaLnBrk="1" fontAlgn="base" hangingPunct="1">
              <a:spcBef>
                <a:spcPct val="0"/>
              </a:spcBef>
            </a:pPr>
            <a:endParaRPr lang="en-US" altLang="zh-CN" sz="1500" b="0" strike="noStrike" noProof="1" dirty="0"/>
          </a:p>
        </p:txBody>
      </p:sp>
      <p:sp>
        <p:nvSpPr>
          <p:cNvPr id="1853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3713" y="6526213"/>
            <a:ext cx="1990725" cy="477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00" tIns="47750" rIns="95500" bIns="47750" numCol="1" anchor="t" anchorCtr="0" compatLnSpc="1"/>
          <a:p>
            <a:pPr lvl="0" algn="r" eaLnBrk="1" fontAlgn="base" hangingPunct="1">
              <a:spcBef>
                <a:spcPct val="0"/>
              </a:spcBef>
            </a:pPr>
            <a:fld id="{9A0DB2DC-4C9A-4742-B13C-FB6460FD3503}" type="slidenum">
              <a:rPr lang="en-US" altLang="zh-CN" sz="1500" b="0" strike="noStrike" noProof="1" dirty="0">
                <a:latin typeface="Times New Roman" panose="02020603050405020304" charset="0"/>
                <a:ea typeface="宋体" panose="02010600030101010101" pitchFamily="2" charset="-122"/>
                <a:cs typeface="+mn-ea"/>
              </a:rPr>
            </a:fld>
            <a:endParaRPr lang="en-US" altLang="zh-CN" sz="15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+mj-lt"/>
          <a:ea typeface="+mj-ea"/>
          <a:cs typeface="+mj-cs"/>
        </a:defRPr>
      </a:lvl1pPr>
      <a:lvl2pPr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anose="02020603050405020304" charset="0"/>
          <a:ea typeface="方正大黑简体" pitchFamily="2" charset="-122"/>
        </a:defRPr>
      </a:lvl2pPr>
      <a:lvl3pPr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anose="02020603050405020304" charset="0"/>
          <a:ea typeface="方正大黑简体" pitchFamily="2" charset="-122"/>
        </a:defRPr>
      </a:lvl3pPr>
      <a:lvl4pPr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anose="02020603050405020304" charset="0"/>
          <a:ea typeface="方正大黑简体" pitchFamily="2" charset="-122"/>
        </a:defRPr>
      </a:lvl4pPr>
      <a:lvl5pPr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anose="02020603050405020304" charset="0"/>
          <a:ea typeface="方正大黑简体" pitchFamily="2" charset="-122"/>
        </a:defRPr>
      </a:lvl5pPr>
      <a:lvl6pPr marL="457200"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anose="02020603050405020304" charset="0"/>
          <a:ea typeface="方正大黑简体" pitchFamily="2" charset="-122"/>
        </a:defRPr>
      </a:lvl6pPr>
      <a:lvl7pPr marL="914400"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anose="02020603050405020304" charset="0"/>
          <a:ea typeface="方正大黑简体" pitchFamily="2" charset="-122"/>
        </a:defRPr>
      </a:lvl7pPr>
      <a:lvl8pPr marL="1371600"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anose="02020603050405020304" charset="0"/>
          <a:ea typeface="方正大黑简体" pitchFamily="2" charset="-122"/>
        </a:defRPr>
      </a:lvl8pPr>
      <a:lvl9pPr marL="1828800" algn="ctr" defTabSz="955675" rtl="0" fontAlgn="base">
        <a:spcBef>
          <a:spcPct val="0"/>
        </a:spcBef>
        <a:spcAft>
          <a:spcPct val="0"/>
        </a:spcAft>
        <a:defRPr kumimoji="1" sz="4200">
          <a:solidFill>
            <a:schemeClr val="bg1"/>
          </a:solidFill>
          <a:latin typeface="Times New Roman" panose="02020603050405020304" charset="0"/>
          <a:ea typeface="方正大黑简体" pitchFamily="2" charset="-122"/>
        </a:defRPr>
      </a:lvl9pPr>
    </p:titleStyle>
    <p:bodyStyle>
      <a:lvl1pPr marL="358775" indent="-358775" algn="l" defTabSz="955675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76605" indent="-298450" algn="l" defTabSz="955675" rtl="0" fontAlgn="base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ea typeface="+mn-ea"/>
        </a:defRPr>
      </a:lvl2pPr>
      <a:lvl3pPr marL="1193800" indent="-238125" algn="l" defTabSz="955675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71955" indent="-240030" algn="l" defTabSz="955675" rtl="0" fontAlgn="base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49475" indent="-240030" algn="l" defTabSz="955675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06675" indent="-240030" algn="l" defTabSz="955675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063875" indent="-240030" algn="l" defTabSz="955675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21075" indent="-240030" algn="l" defTabSz="955675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3978275" indent="-240030" algn="l" defTabSz="955675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microsoft.com/office/2007/relationships/media" Target="file:///F:\&#37325;&#24198;&#29616;&#22330;&#20250;\sound\PSC403.mp3" TargetMode="External"/><Relationship Id="rId2" Type="http://schemas.openxmlformats.org/officeDocument/2006/relationships/audio" Target="file:///F:\&#37325;&#24198;&#29616;&#22330;&#20250;\sound\PSC403.mp3" TargetMode="External"/><Relationship Id="rId1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microsoft.com/office/2007/relationships/media" Target="file:///F:\&#37325;&#24198;&#29616;&#22330;&#20250;\sound\PSC404.mp3" TargetMode="External"/><Relationship Id="rId2" Type="http://schemas.openxmlformats.org/officeDocument/2006/relationships/audio" Target="file:///F:\&#37325;&#24198;&#29616;&#22330;&#20250;\sound\PSC404.mp3" TargetMode="External"/><Relationship Id="rId1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microsoft.com/office/2007/relationships/media" Target="file:///F:\&#37325;&#24198;&#29616;&#22330;&#20250;\sound\testdev.mp3" TargetMode="External"/><Relationship Id="rId2" Type="http://schemas.openxmlformats.org/officeDocument/2006/relationships/audio" Target="file:///F:\&#37325;&#24198;&#29616;&#22330;&#20250;\sound\testdev.mp3" TargetMode="Externa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microsoft.com/office/2007/relationships/media" Target="file:///F:\&#37325;&#24198;&#29616;&#22330;&#20250;\sound\PSC401.mp3" TargetMode="External"/><Relationship Id="rId2" Type="http://schemas.openxmlformats.org/officeDocument/2006/relationships/audio" Target="file:///F:\&#37325;&#24198;&#29616;&#22330;&#20250;\sound\PSC401.mp3" TargetMode="Externa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microsoft.com/office/2007/relationships/media" Target="file:///F:\&#37325;&#24198;&#29616;&#22330;&#20250;\sound\PSC402.mp3" TargetMode="External"/><Relationship Id="rId2" Type="http://schemas.openxmlformats.org/officeDocument/2006/relationships/audio" Target="file:///F:\&#37325;&#24198;&#29616;&#22330;&#20250;\sound\PSC402.mp3" TargetMode="External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24610" y="381000"/>
            <a:ext cx="8118475" cy="1193800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pPr fontAlgn="base"/>
            <a:r>
              <a:rPr lang="zh-CN" altLang="en-US" sz="6600" b="1" strike="noStrike" noProof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重要提示</a:t>
            </a:r>
            <a:endParaRPr lang="zh-CN" altLang="en-US" sz="6600" b="1" strike="noStrike" noProof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lIns="95500" tIns="47750" rIns="95500" bIns="47750" anchor="t"/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、请携带</a:t>
            </a:r>
            <a:r>
              <a:rPr lang="zh-CN" altLang="en-US" b="1">
                <a:solidFill>
                  <a:srgbClr val="FF0000"/>
                </a:solidFill>
              </a:rPr>
              <a:t>学生证</a:t>
            </a:r>
            <a:r>
              <a:rPr lang="zh-CN" altLang="en-US"/>
              <a:t>和</a:t>
            </a:r>
            <a:r>
              <a:rPr lang="zh-CN" altLang="en-US" b="1">
                <a:solidFill>
                  <a:srgbClr val="FF0000"/>
                </a:solidFill>
              </a:rPr>
              <a:t>身份证</a:t>
            </a:r>
            <a:r>
              <a:rPr lang="zh-CN" altLang="en-US" b="1"/>
              <a:t>（教师请携带</a:t>
            </a:r>
            <a:r>
              <a:rPr lang="zh-CN" altLang="en-US" b="1">
                <a:solidFill>
                  <a:srgbClr val="FF0000"/>
                </a:solidFill>
              </a:rPr>
              <a:t>工作证</a:t>
            </a:r>
            <a:r>
              <a:rPr lang="zh-CN" altLang="en-US" b="1"/>
              <a:t>和</a:t>
            </a:r>
            <a:r>
              <a:rPr lang="zh-CN" altLang="en-US" b="1">
                <a:solidFill>
                  <a:srgbClr val="FF0000"/>
                </a:solidFill>
              </a:rPr>
              <a:t>身份证</a:t>
            </a:r>
            <a:r>
              <a:rPr lang="zh-CN" altLang="en-US" b="1"/>
              <a:t>），双证齐全方可参加考试。</a:t>
            </a:r>
            <a:endParaRPr lang="zh-CN" altLang="en-US" b="1"/>
          </a:p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 b="1"/>
              <a:t>、请按签到时间准时到</a:t>
            </a:r>
            <a:r>
              <a:rPr lang="en-US" b="1"/>
              <a:t>3A</a:t>
            </a:r>
            <a:r>
              <a:rPr lang="zh-CN" altLang="en-US" b="1"/>
              <a:t>电梯口完成签到以及备考</a:t>
            </a:r>
            <a:r>
              <a:rPr lang="zh-CN" altLang="en-US" b="1"/>
              <a:t>。</a:t>
            </a:r>
            <a:endParaRPr lang="zh-CN" altLang="en-US" b="1"/>
          </a:p>
          <a:p>
            <a:pPr marL="0" indent="0">
              <a:buNone/>
            </a:pPr>
            <a:r>
              <a:rPr lang="en-US" altLang="zh-CN" b="1"/>
              <a:t>3</a:t>
            </a:r>
            <a:r>
              <a:rPr lang="zh-CN" altLang="en-US" b="1"/>
              <a:t>、测试顺序以名单排序分批次进行，每批次</a:t>
            </a:r>
            <a:r>
              <a:rPr lang="en-US" altLang="zh-CN" b="1"/>
              <a:t>11</a:t>
            </a:r>
            <a:r>
              <a:rPr lang="zh-CN" altLang="en-US" b="1"/>
              <a:t>人，测试时间</a:t>
            </a:r>
            <a:r>
              <a:rPr lang="en-US" altLang="zh-CN" b="1"/>
              <a:t>15</a:t>
            </a:r>
            <a:r>
              <a:rPr lang="zh-CN" altLang="en-US" b="1"/>
              <a:t>分钟。请同学们合理安排时间，准时赴考。</a:t>
            </a:r>
            <a:endParaRPr lang="zh-CN" altLang="en-US" b="1"/>
          </a:p>
          <a:p>
            <a:pPr marL="0" indent="0">
              <a:buNone/>
            </a:pPr>
            <a:endParaRPr lang="zh-CN" altLang="en-US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测试过程</a:t>
            </a:r>
            <a:r>
              <a:rPr lang="en-US" altLang="zh-CN" dirty="0"/>
              <a:t>——</a:t>
            </a:r>
            <a:r>
              <a:rPr lang="zh-CN" altLang="en-US" dirty="0"/>
              <a:t>第三题</a:t>
            </a:r>
            <a:endParaRPr lang="zh-CN" altLang="en-US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655638" y="1611313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考生根据语音提示开始考试，第三题考完，考生无需等待，直接点击“下一题”进入第四题测试</a:t>
            </a:r>
            <a:endParaRPr lang="zh-CN" altLang="en-US" dirty="0"/>
          </a:p>
        </p:txBody>
      </p:sp>
      <p:pic>
        <p:nvPicPr>
          <p:cNvPr id="1235973" name="Picture 5" descr="8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365250" y="2581275"/>
            <a:ext cx="6478588" cy="431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5975" name="PSC403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56863" y="3717925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040" fill="hold"/>
                                        <p:tgtEl>
                                          <p:spTgt spid="12359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597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测试过程</a:t>
            </a:r>
            <a:r>
              <a:rPr lang="en-US" altLang="zh-CN" dirty="0"/>
              <a:t>——</a:t>
            </a:r>
            <a:r>
              <a:rPr lang="zh-CN" altLang="en-US" dirty="0"/>
              <a:t>第四题</a:t>
            </a:r>
            <a:endParaRPr lang="zh-CN" altLang="en-US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715963" y="1590675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考生根据语音提示开始考试，第四题考完，结束考试</a:t>
            </a:r>
            <a:endParaRPr lang="zh-CN" altLang="en-US" dirty="0"/>
          </a:p>
        </p:txBody>
      </p:sp>
      <p:pic>
        <p:nvPicPr>
          <p:cNvPr id="1236997" name="Picture 5" descr="9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668463" y="2549525"/>
            <a:ext cx="6478587" cy="431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6998" name="PSC404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298113" y="409575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6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6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1772" fill="hold"/>
                                        <p:tgtEl>
                                          <p:spTgt spid="12369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6998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结束考试</a:t>
            </a:r>
            <a:endParaRPr lang="zh-CN" altLang="en-US" dirty="0"/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658813" y="1725613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考试结束，考生离开考场</a:t>
            </a:r>
            <a:endParaRPr lang="zh-CN" altLang="en-US" dirty="0"/>
          </a:p>
        </p:txBody>
      </p:sp>
      <p:sp>
        <p:nvSpPr>
          <p:cNvPr id="16388" name="Rectangle 4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6389" name="Rectangle 5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1231879" name="Picture 7" descr="10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597025" y="2376488"/>
            <a:ext cx="6478588" cy="431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sz="4800" dirty="0"/>
              <a:t>结 语</a:t>
            </a:r>
            <a:endParaRPr lang="zh-CN" altLang="en-US" sz="4800" dirty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854075" y="3035300"/>
            <a:ext cx="8118475" cy="809625"/>
          </a:xfrm>
          <a:ln/>
        </p:spPr>
        <p:txBody>
          <a:bodyPr wrap="square" lIns="95500" tIns="47750" rIns="95500" bIns="47750" anchor="t"/>
          <a:p>
            <a:pPr eaLnBrk="1" hangingPunct="1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                    </a:t>
            </a:r>
            <a:r>
              <a:rPr lang="zh-CN" altLang="en-US" sz="4000" b="1" dirty="0">
                <a:solidFill>
                  <a:srgbClr val="FF0000"/>
                </a:solidFill>
              </a:rPr>
              <a:t>谢               谢</a:t>
            </a:r>
            <a:endParaRPr lang="zh-CN" altLang="en-US" sz="4000" b="1" dirty="0">
              <a:solidFill>
                <a:srgbClr val="FF0000"/>
              </a:solidFill>
            </a:endParaRPr>
          </a:p>
          <a:p>
            <a:pPr eaLnBrk="1" hangingPunct="1"/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endParaRPr lang="zh-CN" altLang="zh-CN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wrap="square" lIns="95500" tIns="47750" rIns="95500" bIns="47750" anchor="t"/>
          <a:p>
            <a:pPr algn="ctr" eaLnBrk="1" hangingPunct="1">
              <a:buNone/>
            </a:pPr>
            <a:endParaRPr lang="en-US" altLang="zh-CN" sz="4000" b="1" dirty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endParaRPr lang="en-US" altLang="zh-CN" sz="4000" b="1" dirty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zh-CN" altLang="en-US" sz="4000" b="1" dirty="0">
                <a:solidFill>
                  <a:srgbClr val="FF0000"/>
                </a:solidFill>
              </a:rPr>
              <a:t>计算机测试流程演示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准备考试</a:t>
            </a:r>
            <a:endParaRPr lang="zh-CN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>
                <a:latin typeface="方正大黑简体" pitchFamily="2" charset="-122"/>
              </a:rPr>
              <a:t>考生可以用纸张或参考书准备考试，时间为</a:t>
            </a:r>
            <a:r>
              <a:rPr lang="en-US" altLang="zh-CN" dirty="0">
                <a:latin typeface="方正大黑简体" pitchFamily="2" charset="-122"/>
              </a:rPr>
              <a:t>10-15</a:t>
            </a:r>
            <a:r>
              <a:rPr lang="zh-CN" altLang="en-US" dirty="0">
                <a:latin typeface="方正大黑简体" pitchFamily="2" charset="-122"/>
              </a:rPr>
              <a:t>分钟；准备结束，进入测试室正式测试，考生将纸张或参考书上交给工作人员</a:t>
            </a:r>
            <a:endParaRPr lang="zh-CN" altLang="en-US" dirty="0"/>
          </a:p>
        </p:txBody>
      </p:sp>
      <p:sp>
        <p:nvSpPr>
          <p:cNvPr id="7172" name="Rectangle 4"/>
          <p:cNvSpPr/>
          <p:nvPr/>
        </p:nvSpPr>
        <p:spPr>
          <a:xfrm>
            <a:off x="3594100" y="257651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7173" name="Picture 5" descr="kaoshi 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08613" y="3478213"/>
            <a:ext cx="3133725" cy="26654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测试过程</a:t>
            </a:r>
            <a:r>
              <a:rPr lang="en-US" altLang="zh-CN" dirty="0"/>
              <a:t>——</a:t>
            </a:r>
            <a:r>
              <a:rPr lang="zh-CN" altLang="en-US" dirty="0"/>
              <a:t>佩戴耳机</a:t>
            </a:r>
            <a:endParaRPr lang="zh-CN" altLang="en-US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658813" y="1725613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考生在测试机前坐下，首先按正确方式佩戴好耳机，然后点击“下一步”</a:t>
            </a:r>
            <a:endParaRPr lang="zh-CN" altLang="en-US" dirty="0"/>
          </a:p>
        </p:txBody>
      </p:sp>
      <p:sp>
        <p:nvSpPr>
          <p:cNvPr id="8196" name="Rectangle 4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8197" name="Picture 5" descr="1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930400" y="2806700"/>
            <a:ext cx="5399088" cy="35988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测试过程</a:t>
            </a:r>
            <a:r>
              <a:rPr lang="en-US" altLang="zh-CN" dirty="0"/>
              <a:t>——</a:t>
            </a:r>
            <a:r>
              <a:rPr lang="zh-CN" altLang="en-US" dirty="0"/>
              <a:t>输入准考证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658813" y="1725613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考生根据计算机提示，输入准考证号后</a:t>
            </a:r>
            <a:r>
              <a:rPr lang="en-US" altLang="zh-CN" dirty="0"/>
              <a:t>4</a:t>
            </a:r>
            <a:r>
              <a:rPr lang="zh-CN" altLang="en-US" dirty="0"/>
              <a:t>位数字，输入完成，请点击“进入”按钮</a:t>
            </a:r>
            <a:endParaRPr lang="zh-CN" altLang="en-US" dirty="0"/>
          </a:p>
        </p:txBody>
      </p:sp>
      <p:sp>
        <p:nvSpPr>
          <p:cNvPr id="9220" name="Rectangle 4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9221" name="Rectangle 5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9222" name="Picture 7" descr="1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824038" y="2847975"/>
            <a:ext cx="5399087" cy="35988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测试过程</a:t>
            </a:r>
            <a:r>
              <a:rPr lang="en-US" altLang="zh-CN" dirty="0"/>
              <a:t>——</a:t>
            </a:r>
            <a:r>
              <a:rPr lang="zh-CN" altLang="en-US" dirty="0"/>
              <a:t>信息确认</a:t>
            </a:r>
            <a:endParaRPr lang="zh-CN" altLang="en-US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598488" y="1587500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计算机屏幕自动显示考生报名信息，考生进行确认。如准考证号和姓名无误，点击“确认”；如信息存在问题，点击“返回”重新输入</a:t>
            </a:r>
            <a:endParaRPr lang="zh-CN" altLang="en-US" dirty="0"/>
          </a:p>
        </p:txBody>
      </p:sp>
      <p:sp>
        <p:nvSpPr>
          <p:cNvPr id="10244" name="Rectangle 4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45" name="Rectangle 5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10246" name="Picture 7" descr="2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939925" y="2974975"/>
            <a:ext cx="5399088" cy="35988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测试过程</a:t>
            </a:r>
            <a:r>
              <a:rPr lang="en-US" altLang="zh-CN" dirty="0"/>
              <a:t>——</a:t>
            </a:r>
            <a:r>
              <a:rPr lang="zh-CN" altLang="en-US" dirty="0"/>
              <a:t>试音</a:t>
            </a:r>
            <a:endParaRPr lang="zh-CN" altLang="en-US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658813" y="1725613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根据提示，考生朗读计算机显示的句子，如：我叫</a:t>
            </a:r>
            <a:r>
              <a:rPr lang="en-US" altLang="zh-CN" dirty="0"/>
              <a:t>×××</a:t>
            </a:r>
            <a:r>
              <a:rPr lang="zh-CN" altLang="en-US" dirty="0"/>
              <a:t>，我的准考证号是</a:t>
            </a:r>
            <a:r>
              <a:rPr lang="en-US" altLang="zh-CN" dirty="0"/>
              <a:t>××××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sp>
        <p:nvSpPr>
          <p:cNvPr id="11268" name="Rectangle 4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1269" name="Rectangle 5"/>
          <p:cNvSpPr/>
          <p:nvPr/>
        </p:nvSpPr>
        <p:spPr>
          <a:xfrm>
            <a:off x="2141538" y="1604963"/>
            <a:ext cx="9550400" cy="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1229832" name="Picture 8" descr="5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649413" y="2773363"/>
            <a:ext cx="6478587" cy="431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834" name="testdev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690225" y="338455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9360" fill="hold"/>
                                        <p:tgtEl>
                                          <p:spTgt spid="12298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83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测试过程</a:t>
            </a:r>
            <a:r>
              <a:rPr lang="en-US" altLang="zh-CN" dirty="0"/>
              <a:t>——</a:t>
            </a:r>
            <a:r>
              <a:rPr lang="zh-CN" altLang="en-US" dirty="0"/>
              <a:t>第一题</a:t>
            </a:r>
            <a:endParaRPr lang="zh-CN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676275" y="1592263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考生根据语音提示开始考试，第一题考完，考生无需等待，直接点击“下一题”进入第二题测试</a:t>
            </a:r>
            <a:endParaRPr lang="zh-CN" altLang="en-US" dirty="0"/>
          </a:p>
        </p:txBody>
      </p:sp>
      <p:pic>
        <p:nvPicPr>
          <p:cNvPr id="1233925" name="Picture 5" descr="6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858963" y="2697163"/>
            <a:ext cx="6478587" cy="431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3927" name="PSC401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153650" y="3646488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740" fill="hold"/>
                                        <p:tgtEl>
                                          <p:spTgt spid="12339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392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43713" y="6526213"/>
            <a:ext cx="1990725" cy="477837"/>
          </a:xfrm>
          <a:ln/>
        </p:spPr>
        <p:txBody>
          <a:bodyPr wrap="square" lIns="95500" tIns="47750" rIns="95500" bIns="47750" anchor="t"/>
          <a:p>
            <a:pPr algn="r" defTabSz="955675">
              <a:spcBef>
                <a:spcPct val="0"/>
              </a:spcBef>
            </a:pPr>
            <a:fld id="{9A0DB2DC-4C9A-4742-B13C-FB6460FD3503}" type="slidenum">
              <a:rPr lang="en-US" altLang="zh-CN" sz="1500" b="0" dirty="0"/>
            </a:fld>
            <a:endParaRPr lang="en-US" altLang="zh-CN" sz="1500" b="0" dirty="0"/>
          </a:p>
        </p:txBody>
      </p:sp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5500" tIns="47750" rIns="95500" bIns="47750" anchor="ctr"/>
          <a:p>
            <a:pPr eaLnBrk="1" hangingPunct="1"/>
            <a:r>
              <a:rPr lang="zh-CN" altLang="en-US" dirty="0"/>
              <a:t>测试过程</a:t>
            </a:r>
            <a:r>
              <a:rPr lang="en-US" altLang="zh-CN" dirty="0"/>
              <a:t>——</a:t>
            </a:r>
            <a:r>
              <a:rPr lang="zh-CN" altLang="en-US" dirty="0"/>
              <a:t>第二题</a:t>
            </a:r>
            <a:endParaRPr lang="zh-CN" altLang="en-US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695325" y="1590675"/>
            <a:ext cx="8118475" cy="4298950"/>
          </a:xfrm>
          <a:ln/>
        </p:spPr>
        <p:txBody>
          <a:bodyPr wrap="square" lIns="95500" tIns="47750" rIns="95500" bIns="47750" anchor="t"/>
          <a:p>
            <a:pPr eaLnBrk="1" hangingPunct="1"/>
            <a:r>
              <a:rPr lang="zh-CN" altLang="en-US" dirty="0"/>
              <a:t>考生根据语音提示开始考试，第二题考完，考生无需等待，直接点击“下一题”进入第三题测试</a:t>
            </a:r>
            <a:endParaRPr lang="zh-CN" altLang="en-US" dirty="0"/>
          </a:p>
        </p:txBody>
      </p:sp>
      <p:pic>
        <p:nvPicPr>
          <p:cNvPr id="1234949" name="Picture 5" descr="7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538288" y="2525713"/>
            <a:ext cx="6478587" cy="431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4950" name="PSC402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052050" y="39370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4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4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488" fill="hold"/>
                                        <p:tgtEl>
                                          <p:spTgt spid="12349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495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讯飞ppt3">
  <a:themeElements>
    <a:clrScheme name="讯飞ppt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讯飞ppt3">
      <a:majorFont>
        <a:latin typeface="Times New Roman"/>
        <a:ea typeface="方正大黑简体"/>
        <a:cs typeface=""/>
      </a:majorFont>
      <a:minorFont>
        <a:latin typeface="Times New Roman"/>
        <a:ea typeface="方正大黑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rgbClr val="CC99FF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5567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rgbClr val="CC99FF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5567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讯飞ppt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讯飞ppt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讯飞ppt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Settings\tianyu.PCFROMHEAVEN.000\Application Data\Microsoft\Templates\讯飞ppt3.pot</Template>
  <TotalTime>0</TotalTime>
  <Words>644</Words>
  <Application>WPS 演示</Application>
  <PresentationFormat>自定义</PresentationFormat>
  <Paragraphs>79</Paragraphs>
  <Slides>13</Slides>
  <Notes>0</Notes>
  <HiddenSlides>0</HiddenSlides>
  <MMClips>5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方正大黑简体</vt:lpstr>
      <vt:lpstr>黑体</vt:lpstr>
      <vt:lpstr>微软雅黑</vt:lpstr>
      <vt:lpstr>方正大黑简体</vt:lpstr>
      <vt:lpstr>Arial Unicode MS</vt:lpstr>
      <vt:lpstr>讯飞ppt3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科大讯飞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徐景明</dc:creator>
  <cp:lastModifiedBy>Administrator</cp:lastModifiedBy>
  <cp:revision>1533</cp:revision>
  <dcterms:created xsi:type="dcterms:W3CDTF">2002-06-06T11:56:04Z</dcterms:created>
  <dcterms:modified xsi:type="dcterms:W3CDTF">2020-12-22T04:52:47Z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2052-11.1.0.9998</vt:lpwstr>
  </property>
</Properties>
</file>